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8" d="100"/>
          <a:sy n="58" d="100"/>
        </p:scale>
        <p:origin x="142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853744-EB3D-4507-9524-9111089BFC1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a16="http://schemas.microsoft.com/office/drawing/2014/main"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a16="http://schemas.microsoft.com/office/drawing/2014/main"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a16="http://schemas.microsoft.com/office/drawing/2014/main"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p14="http://schemas.microsoft.com/office/powerpoint/2010/main"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2F9854B-B01F-4788-B102-52F08DAC3FD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a16="http://schemas.microsoft.com/office/drawing/2014/main"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a16="http://schemas.microsoft.com/office/drawing/2014/main"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a16="http://schemas.microsoft.com/office/drawing/2014/main"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p14="http://schemas.microsoft.com/office/powerpoint/2010/main"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a16="http://schemas.microsoft.com/office/drawing/2014/main" id="{A139DF79-8A8F-4C2E-BEAB-97708FD2053C}"/>
              </a:ext>
            </a:extLst>
          </p:cNvPr>
          <p:cNvSpPr txBox="1"/>
          <p:nvPr/>
        </p:nvSpPr>
        <p:spPr>
          <a:xfrm>
            <a:off x="375834" y="4147108"/>
            <a:ext cx="8849532" cy="4249946"/>
          </a:xfrm>
          <a:prstGeom prst="rect">
            <a:avLst/>
          </a:prstGeom>
          <a:noFill/>
        </p:spPr>
        <p:txBody>
          <a:bodyPr wrap="square" rtlCol="0">
            <a:spAutoFit/>
          </a:bodyPr>
          <a:lstStyle/>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Η επιχείρηση</a:t>
            </a:r>
            <a:r>
              <a:rPr lang="en-US" sz="14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Ξενοδοχειακή, Τουριστική και Εμπορική Ανώνυμη Εταιρεία Ν.ΧΑΤΖΑΚΗ που εδρεύει στην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Περιφέρεια Κρήτης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εντάχθηκε στη δράση </a:t>
            </a:r>
            <a:r>
              <a:rPr lang="el-GR" sz="1400" b="1" dirty="0">
                <a:solidFill>
                  <a:srgbClr val="002060"/>
                </a:solidFill>
                <a:latin typeface="Verdana" panose="020B0604030504040204" pitchFamily="34" charset="0"/>
                <a:ea typeface="Verdana" panose="020B0604030504040204" pitchFamily="34" charset="0"/>
                <a:cs typeface="Verdana" panose="020B0604030504040204" pitchFamily="34" charset="0"/>
              </a:rPr>
              <a:t>«3.c.4 «Ενίσχυση Μικρών και Πολύ Μικρών Επιχειρήσεων που επλήγησαν από την πανδημία Covid-19 στην Περιφέρεια Κρήτης».  </a:t>
            </a: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endParaRPr lang="en-US" sz="1400" b="1" dirty="0">
              <a:solidFill>
                <a:srgbClr val="002060"/>
              </a:solidFill>
              <a:latin typeface="Verdana" panose="020B0604030504040204" pitchFamily="34" charset="0"/>
              <a:ea typeface="Verdana" panose="020B0604030504040204" pitchFamily="34" charset="0"/>
              <a:cs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rPr>
              <a:t>Η Δράση στοχεύει στην παροχή ενίσχυσης των πολύ μικρών και μικρών επιχειρήσεων της Περιφέρειας Κρήτης με τη μορφή της μη επιστρεπτέας επιχορήγησης για τη διασφάλιση επαρκούς ρευστότητας για την αντιμετώπιση των επιπτώσεων της πανδημίας </a:t>
            </a:r>
            <a:r>
              <a:rPr lang="en-US" sz="1400" dirty="0">
                <a:solidFill>
                  <a:srgbClr val="002060"/>
                </a:solidFill>
                <a:latin typeface="Verdana" panose="020B0604030504040204" pitchFamily="34" charset="0"/>
                <a:ea typeface="Verdana" panose="020B0604030504040204" pitchFamily="34" charset="0"/>
              </a:rPr>
              <a:t>Covid-19</a:t>
            </a:r>
            <a:r>
              <a:rPr lang="el-GR" sz="1400" dirty="0">
                <a:solidFill>
                  <a:srgbClr val="002060"/>
                </a:solidFill>
                <a:latin typeface="Verdana" panose="020B0604030504040204" pitchFamily="34" charset="0"/>
                <a:ea typeface="Verdana" panose="020B0604030504040204" pitchFamily="34" charset="0"/>
              </a:rPr>
              <a:t>. </a:t>
            </a:r>
          </a:p>
          <a:p>
            <a:pPr algn="just">
              <a:lnSpc>
                <a:spcPct val="150000"/>
              </a:lnSpc>
            </a:pPr>
            <a:endParaRPr lang="el-GR" sz="1400" dirty="0">
              <a:solidFill>
                <a:srgbClr val="002060"/>
              </a:solidFill>
              <a:latin typeface="Verdana" panose="020B0604030504040204" pitchFamily="34" charset="0"/>
              <a:ea typeface="Verdana" panose="020B0604030504040204" pitchFamily="34" charset="0"/>
            </a:endParaRPr>
          </a:p>
          <a:p>
            <a:pPr algn="just">
              <a:lnSpc>
                <a:spcPct val="150000"/>
              </a:lnSpc>
            </a:pP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Ο συνολικός προϋπολογισμός (100% Δημόσια Δαπάνη) της επένδυσης με </a:t>
            </a:r>
            <a:r>
              <a:rPr lang="el-GR" sz="1400">
                <a:solidFill>
                  <a:srgbClr val="002060"/>
                </a:solidFill>
                <a:latin typeface="Verdana" panose="020B0604030504040204" pitchFamily="34" charset="0"/>
                <a:ea typeface="Verdana" panose="020B0604030504040204" pitchFamily="34" charset="0"/>
                <a:cs typeface="Verdana" panose="020B0604030504040204" pitchFamily="34" charset="0"/>
              </a:rPr>
              <a:t>κωδικό ΚΡΗΕ5-0171700 </a:t>
            </a:r>
            <a:r>
              <a:rPr lang="el-GR" sz="1400" dirty="0">
                <a:solidFill>
                  <a:srgbClr val="002060"/>
                </a:solidFill>
                <a:latin typeface="Verdana" panose="020B0604030504040204" pitchFamily="34" charset="0"/>
                <a:ea typeface="Verdana" panose="020B0604030504040204" pitchFamily="34" charset="0"/>
                <a:cs typeface="Verdana" panose="020B0604030504040204" pitchFamily="34" charset="0"/>
              </a:rPr>
              <a:t>είναι 40.000 €,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«Κρήτη» 2014-2020.</a:t>
            </a:r>
          </a:p>
        </p:txBody>
      </p:sp>
      <p:sp>
        <p:nvSpPr>
          <p:cNvPr id="5" name="TextBox 4">
            <a:extLst>
              <a:ext uri="{FF2B5EF4-FFF2-40B4-BE49-F238E27FC236}">
                <a16:creationId xmlns:a16="http://schemas.microsoft.com/office/drawing/2014/main" id="{CDC63583-1CF6-48C9-9D08-A86D0FCCFC36}"/>
              </a:ext>
            </a:extLst>
          </p:cNvPr>
          <p:cNvSpPr txBox="1"/>
          <p:nvPr/>
        </p:nvSpPr>
        <p:spPr>
          <a:xfrm>
            <a:off x="910525" y="2545992"/>
            <a:ext cx="7780149" cy="1293111"/>
          </a:xfrm>
          <a:prstGeom prst="rect">
            <a:avLst/>
          </a:prstGeom>
          <a:noFill/>
        </p:spPr>
        <p:txBody>
          <a:bodyPr wrap="square">
            <a:spAutoFit/>
          </a:bodyPr>
          <a:lstStyle/>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Ενίσχυση Μικρών και Πολύ Μικρών Επιχειρήσεων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που επλήγησαν από την πανδημία Covid-19 </a:t>
            </a:r>
          </a:p>
          <a:p>
            <a:pPr algn="ctr">
              <a:lnSpc>
                <a:spcPct val="150000"/>
              </a:lnSpc>
            </a:pPr>
            <a:r>
              <a:rPr lang="el-GR" sz="1800" b="1" dirty="0">
                <a:solidFill>
                  <a:srgbClr val="002060"/>
                </a:solidFill>
                <a:latin typeface="Verdana" panose="020B0604030504040204" pitchFamily="34" charset="0"/>
                <a:ea typeface="Verdana" panose="020B0604030504040204" pitchFamily="34" charset="0"/>
                <a:cs typeface="Verdana" panose="020B0604030504040204" pitchFamily="34" charset="0"/>
              </a:rPr>
              <a:t>στην Περιφέρεια Κρήτης</a:t>
            </a:r>
            <a:endParaRPr lang="el-GR" dirty="0"/>
          </a:p>
        </p:txBody>
      </p:sp>
    </p:spTree>
    <p:extLst>
      <p:ext uri="{BB962C8B-B14F-4D97-AF65-F5344CB8AC3E}">
        <p14:creationId xmlns:p14="http://schemas.microsoft.com/office/powerpoint/2010/main"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86</TotalTime>
  <Words>142</Words>
  <Application>Microsoft Office PowerPoint</Application>
  <PresentationFormat>Χαρτί A3 (297x420 χιλ.)</PresentationFormat>
  <Paragraphs>8</Paragraphs>
  <Slides>1</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1</vt:i4>
      </vt:variant>
    </vt:vector>
  </HeadingPairs>
  <TitlesOfParts>
    <vt:vector size="6" baseType="lpstr">
      <vt:lpstr>Arial</vt:lpstr>
      <vt:lpstr>Arial Narrow</vt:lpstr>
      <vt:lpstr>Calibri</vt:lpstr>
      <vt:lpstr>Verdana</vt:lpstr>
      <vt:lpstr>Custom Design</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Symv Anap</cp:lastModifiedBy>
  <cp:revision>10</cp:revision>
  <dcterms:created xsi:type="dcterms:W3CDTF">2021-01-27T08:43:35Z</dcterms:created>
  <dcterms:modified xsi:type="dcterms:W3CDTF">2021-05-24T08:49:29Z</dcterms:modified>
</cp:coreProperties>
</file>